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291" r:id="rId19"/>
    <p:sldId id="338" r:id="rId20"/>
    <p:sldId id="343" r:id="rId21"/>
    <p:sldId id="344" r:id="rId22"/>
    <p:sldId id="288" r:id="rId23"/>
    <p:sldId id="345" r:id="rId24"/>
    <p:sldId id="346" r:id="rId25"/>
    <p:sldId id="347" r:id="rId26"/>
    <p:sldId id="309" r:id="rId2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512" y="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28/02/2019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28/02/2019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28/02/2019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DICIEMBRE 2018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58" y="1615736"/>
            <a:ext cx="7547972" cy="42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11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552366" y="2145018"/>
            <a:ext cx="8128492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SECUNDARIAS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33554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12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SECUNDARIAS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21" y="1853047"/>
            <a:ext cx="6203076" cy="36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9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13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84" y="1731145"/>
            <a:ext cx="7682536" cy="43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1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05" y="1713390"/>
            <a:ext cx="7666883" cy="43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06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27" y="1909142"/>
            <a:ext cx="5907235" cy="35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6" y="1725897"/>
            <a:ext cx="7838983" cy="425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6" y="1713390"/>
            <a:ext cx="7880353" cy="427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15" y="1817649"/>
            <a:ext cx="8175859" cy="41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75" y="1767745"/>
            <a:ext cx="8398276" cy="42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6" y="1775534"/>
            <a:ext cx="8224214" cy="41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1" y="1803658"/>
            <a:ext cx="8291744" cy="41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16" y="2074988"/>
            <a:ext cx="5589163" cy="33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7" y="1615736"/>
            <a:ext cx="7999918" cy="45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05" y="1686757"/>
            <a:ext cx="7622469" cy="432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RUTAS TRONCALES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RUTAS TRONCALES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DICIEMBRE 2018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347" y="1853047"/>
            <a:ext cx="5828739" cy="34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9" y="1748901"/>
            <a:ext cx="7385149" cy="41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2018</Filtro>
    <Orden xmlns="8cf1b8fd-72df-4c21-8306-a5f720778edf">90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purl.org/dc/terms/"/>
    <ds:schemaRef ds:uri="8cf1b8fd-72df-4c21-8306-a5f720778edf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12902</TotalTime>
  <Words>348</Words>
  <Application>Microsoft Office PowerPoint</Application>
  <PresentationFormat>Presentación en pantalla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diciembre 2018</dc:title>
  <dc:creator>CAMILO</dc:creator>
  <cp:lastModifiedBy>Amalia Perez Alzate</cp:lastModifiedBy>
  <cp:revision>298</cp:revision>
  <cp:lastPrinted>2016-11-09T21:48:51Z</cp:lastPrinted>
  <dcterms:created xsi:type="dcterms:W3CDTF">2015-08-10T15:28:24Z</dcterms:created>
  <dcterms:modified xsi:type="dcterms:W3CDTF">2019-02-28T20:43:37Z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